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FC3F-E998-42DE-8DFF-DF302F7A6BC1}" type="datetimeFigureOut">
              <a:rPr lang="nl-NL" smtClean="0"/>
              <a:pPr/>
              <a:t>28-5-2012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F8A7-BFE5-4D16-9D69-0B7676A05B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FC3F-E998-42DE-8DFF-DF302F7A6BC1}" type="datetimeFigureOut">
              <a:rPr lang="nl-NL" smtClean="0"/>
              <a:pPr/>
              <a:t>28-5-2012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F8A7-BFE5-4D16-9D69-0B7676A05B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FC3F-E998-42DE-8DFF-DF302F7A6BC1}" type="datetimeFigureOut">
              <a:rPr lang="nl-NL" smtClean="0"/>
              <a:pPr/>
              <a:t>28-5-2012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F8A7-BFE5-4D16-9D69-0B7676A05B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FC3F-E998-42DE-8DFF-DF302F7A6BC1}" type="datetimeFigureOut">
              <a:rPr lang="nl-NL" smtClean="0"/>
              <a:pPr/>
              <a:t>28-5-2012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F8A7-BFE5-4D16-9D69-0B7676A05B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FC3F-E998-42DE-8DFF-DF302F7A6BC1}" type="datetimeFigureOut">
              <a:rPr lang="nl-NL" smtClean="0"/>
              <a:pPr/>
              <a:t>28-5-2012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F8A7-BFE5-4D16-9D69-0B7676A05B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FC3F-E998-42DE-8DFF-DF302F7A6BC1}" type="datetimeFigureOut">
              <a:rPr lang="nl-NL" smtClean="0"/>
              <a:pPr/>
              <a:t>28-5-2012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F8A7-BFE5-4D16-9D69-0B7676A05B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FC3F-E998-42DE-8DFF-DF302F7A6BC1}" type="datetimeFigureOut">
              <a:rPr lang="nl-NL" smtClean="0"/>
              <a:pPr/>
              <a:t>28-5-2012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F8A7-BFE5-4D16-9D69-0B7676A05B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FC3F-E998-42DE-8DFF-DF302F7A6BC1}" type="datetimeFigureOut">
              <a:rPr lang="nl-NL" smtClean="0"/>
              <a:pPr/>
              <a:t>28-5-2012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F8A7-BFE5-4D16-9D69-0B7676A05B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FC3F-E998-42DE-8DFF-DF302F7A6BC1}" type="datetimeFigureOut">
              <a:rPr lang="nl-NL" smtClean="0"/>
              <a:pPr/>
              <a:t>28-5-2012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F8A7-BFE5-4D16-9D69-0B7676A05B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FC3F-E998-42DE-8DFF-DF302F7A6BC1}" type="datetimeFigureOut">
              <a:rPr lang="nl-NL" smtClean="0"/>
              <a:pPr/>
              <a:t>28-5-2012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F8A7-BFE5-4D16-9D69-0B7676A05B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0FC3F-E998-42DE-8DFF-DF302F7A6BC1}" type="datetimeFigureOut">
              <a:rPr lang="nl-NL" smtClean="0"/>
              <a:pPr/>
              <a:t>28-5-2012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3F8A7-BFE5-4D16-9D69-0B7676A05B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0FC3F-E998-42DE-8DFF-DF302F7A6BC1}" type="datetimeFigureOut">
              <a:rPr lang="nl-NL" smtClean="0"/>
              <a:pPr/>
              <a:t>28-5-2012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3F8A7-BFE5-4D16-9D69-0B7676A05B12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IMG_89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404664"/>
            <a:ext cx="8604448" cy="6453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9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620688"/>
            <a:ext cx="7244622" cy="54334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9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548680"/>
            <a:ext cx="7340633" cy="5505475"/>
          </a:xfrm>
        </p:spPr>
      </p:pic>
      <p:sp>
        <p:nvSpPr>
          <p:cNvPr id="5" name="Tekstvak 4"/>
          <p:cNvSpPr txBox="1"/>
          <p:nvPr/>
        </p:nvSpPr>
        <p:spPr>
          <a:xfrm>
            <a:off x="827584" y="6165304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Oefenen.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90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548680"/>
            <a:ext cx="7707701" cy="5780776"/>
          </a:xfrm>
        </p:spPr>
      </p:pic>
      <p:sp>
        <p:nvSpPr>
          <p:cNvPr id="5" name="Tekstvak 4"/>
          <p:cNvSpPr txBox="1"/>
          <p:nvPr/>
        </p:nvSpPr>
        <p:spPr>
          <a:xfrm>
            <a:off x="539552" y="6381328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Wit is kit tegen optrekkend water. Stippellijn is vouwlijn.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90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620688"/>
            <a:ext cx="7244622" cy="5433467"/>
          </a:xfrm>
        </p:spPr>
      </p:pic>
      <p:sp>
        <p:nvSpPr>
          <p:cNvPr id="5" name="Tekstvak 4"/>
          <p:cNvSpPr txBox="1"/>
          <p:nvPr/>
        </p:nvSpPr>
        <p:spPr>
          <a:xfrm>
            <a:off x="899592" y="6165304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Eindresultaat.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90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404664"/>
            <a:ext cx="7628665" cy="5721499"/>
          </a:xfrm>
        </p:spPr>
      </p:pic>
      <p:sp>
        <p:nvSpPr>
          <p:cNvPr id="5" name="Tekstvak 4"/>
          <p:cNvSpPr txBox="1"/>
          <p:nvPr/>
        </p:nvSpPr>
        <p:spPr>
          <a:xfrm>
            <a:off x="971600" y="6237312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Lijmen van EPDM folie.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9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476672"/>
            <a:ext cx="7724676" cy="57935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9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628665" cy="57214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9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76672"/>
            <a:ext cx="7436644" cy="557748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9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620688"/>
            <a:ext cx="7628665" cy="572149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90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7557" y="476672"/>
            <a:ext cx="7916697" cy="59375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898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620688"/>
            <a:ext cx="7971729" cy="59787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90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404664"/>
            <a:ext cx="8012708" cy="60095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89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51720" y="269512"/>
            <a:ext cx="4392488" cy="58566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899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548680"/>
            <a:ext cx="7244622" cy="54334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899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620688"/>
            <a:ext cx="7052601" cy="5289451"/>
          </a:xfrm>
        </p:spPr>
      </p:pic>
      <p:sp>
        <p:nvSpPr>
          <p:cNvPr id="5" name="Tekstvak 4"/>
          <p:cNvSpPr txBox="1"/>
          <p:nvPr/>
        </p:nvSpPr>
        <p:spPr>
          <a:xfrm>
            <a:off x="1187624" y="6165304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Zo hoort het niet.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9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548680"/>
            <a:ext cx="7148612" cy="5361459"/>
          </a:xfrm>
        </p:spPr>
      </p:pic>
      <p:sp>
        <p:nvSpPr>
          <p:cNvPr id="5" name="Tekstvak 4"/>
          <p:cNvSpPr txBox="1"/>
          <p:nvPr/>
        </p:nvSpPr>
        <p:spPr>
          <a:xfrm>
            <a:off x="1187624" y="6093296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Plaats bepalen voor gaatje.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90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548680"/>
            <a:ext cx="7244622" cy="54334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 descr="IMG_9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620688"/>
            <a:ext cx="7244622" cy="5433467"/>
          </a:xfrm>
        </p:spPr>
      </p:pic>
      <p:sp>
        <p:nvSpPr>
          <p:cNvPr id="4" name="Tekstvak 3"/>
          <p:cNvSpPr txBox="1"/>
          <p:nvPr/>
        </p:nvSpPr>
        <p:spPr>
          <a:xfrm>
            <a:off x="1043608" y="616530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Gaatje maken.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 descr="IMG_9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548680"/>
            <a:ext cx="7340633" cy="5505475"/>
          </a:xfrm>
        </p:spPr>
      </p:pic>
      <p:sp>
        <p:nvSpPr>
          <p:cNvPr id="5" name="Tekstvak 4"/>
          <p:cNvSpPr txBox="1"/>
          <p:nvPr/>
        </p:nvSpPr>
        <p:spPr>
          <a:xfrm>
            <a:off x="1043608" y="623731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Vanuit gaatje knippen.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37</Words>
  <Application>Microsoft Office PowerPoint</Application>
  <PresentationFormat>Diavoorstelling (4:3)</PresentationFormat>
  <Paragraphs>8</Paragraphs>
  <Slides>20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1" baseType="lpstr">
      <vt:lpstr>Office-thema</vt:lpstr>
      <vt:lpstr>Dia 1</vt:lpstr>
      <vt:lpstr>Dia 2</vt:lpstr>
      <vt:lpstr>Dia 3</vt:lpstr>
      <vt:lpstr>Dia 4</vt:lpstr>
      <vt:lpstr>Dia 5</vt:lpstr>
      <vt:lpstr>Dia 6</vt:lpstr>
      <vt:lpstr>Dia 7</vt:lpstr>
      <vt:lpstr>Dia 8</vt:lpstr>
      <vt:lpstr>Dia 9</vt:lpstr>
      <vt:lpstr>Dia 10</vt:lpstr>
      <vt:lpstr>Dia 11</vt:lpstr>
      <vt:lpstr>Dia 12</vt:lpstr>
      <vt:lpstr>Dia 13</vt:lpstr>
      <vt:lpstr>Dia 14</vt:lpstr>
      <vt:lpstr>Dia 15</vt:lpstr>
      <vt:lpstr>Dia 16</vt:lpstr>
      <vt:lpstr>Dia 17</vt:lpstr>
      <vt:lpstr>Dia 18</vt:lpstr>
      <vt:lpstr>Dia 19</vt:lpstr>
      <vt:lpstr>Dia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Eigenaar</dc:creator>
  <cp:lastModifiedBy>Eigenaar</cp:lastModifiedBy>
  <cp:revision>4</cp:revision>
  <dcterms:created xsi:type="dcterms:W3CDTF">2010-12-20T21:24:43Z</dcterms:created>
  <dcterms:modified xsi:type="dcterms:W3CDTF">2012-05-28T17:01:07Z</dcterms:modified>
</cp:coreProperties>
</file>